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7" r:id="rId2"/>
    <p:sldId id="256" r:id="rId3"/>
    <p:sldId id="258" r:id="rId4"/>
    <p:sldId id="260" r:id="rId5"/>
    <p:sldId id="267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56E95-6194-404A-8B97-B3FA56833C7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865B4-07C4-4E01-B454-7F1142E85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Participants will respond in their print packs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2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r>
              <a:rPr lang="en-US" baseline="0" dirty="0" smtClean="0"/>
              <a:t> will introduce themselves, titles, roles, etc. – 3 minutes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Create Wall of Fame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Hand out materials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Post four chart papers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Many </a:t>
            </a:r>
            <a:r>
              <a:rPr lang="en-US" baseline="0" dirty="0" err="1" smtClean="0"/>
              <a:t>many</a:t>
            </a:r>
            <a:r>
              <a:rPr lang="en-US" baseline="0" dirty="0" smtClean="0"/>
              <a:t> post its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Participants will respond in their print packs.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 partners</a:t>
            </a:r>
            <a:r>
              <a:rPr lang="en-US" baseline="0" dirty="0" smtClean="0"/>
              <a:t> share, facilitators travel around and conference with teacher, provide feedback, and set goals. </a:t>
            </a:r>
            <a:r>
              <a:rPr lang="en-US" baseline="0" dirty="0" smtClean="0"/>
              <a:t> 5 - </a:t>
            </a:r>
            <a:r>
              <a:rPr lang="en-US" baseline="0" dirty="0" err="1" smtClean="0"/>
              <a:t>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0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responses</a:t>
            </a:r>
            <a:r>
              <a:rPr lang="en-US" baseline="0" dirty="0" smtClean="0"/>
              <a:t> and create a rubric based on the Writing Program Review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44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Brandie</a:t>
            </a:r>
            <a:r>
              <a:rPr lang="en-US" baseline="0" dirty="0" smtClean="0"/>
              <a:t> Trent takes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58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 one, show it off, and publish it on the wall of fame and then tweet a picture of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the peer review tell them that they have 2 minutes to revise</a:t>
            </a:r>
            <a:r>
              <a:rPr lang="en-US" baseline="0" dirty="0" smtClean="0"/>
              <a:t> their writing assignment/activity based on their feedback and encourage to shoot for the wall o’ fame. Choose one to model for the rest of the room.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21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them check list and have them fill it out.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865B4-07C4-4E01-B454-7F1142E853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8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0D3AAF-0F4B-48DB-820F-282A2CC7C797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9261B4-1425-40E7-B11B-321AEB4847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ky.gov/curriculum/pgmrev/Pages/default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Welcome!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sz="2800" dirty="0" smtClean="0"/>
          </a:p>
          <a:p>
            <a:pPr marL="36576" indent="0" algn="ctr">
              <a:buNone/>
            </a:pPr>
            <a:r>
              <a:rPr lang="en-US" sz="2800" dirty="0" smtClean="0"/>
              <a:t>As </a:t>
            </a:r>
            <a:r>
              <a:rPr lang="en-US" sz="2800" dirty="0"/>
              <a:t>we prepare to begin, </a:t>
            </a:r>
            <a:r>
              <a:rPr lang="en-US" sz="2800" dirty="0" smtClean="0"/>
              <a:t>please </a:t>
            </a:r>
            <a:r>
              <a:rPr lang="en-US" sz="2800" dirty="0"/>
              <a:t>respond to these “bell ringer” questions in your printed materials…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does your school handle Program Review? </a:t>
            </a:r>
          </a:p>
          <a:p>
            <a:endParaRPr lang="en-US" sz="2400" dirty="0"/>
          </a:p>
          <a:p>
            <a:r>
              <a:rPr lang="en-US" sz="2400" dirty="0"/>
              <a:t>What do you hope to learn from this session?</a:t>
            </a:r>
          </a:p>
          <a:p>
            <a:endParaRPr lang="en-US" sz="2400" dirty="0"/>
          </a:p>
          <a:p>
            <a:r>
              <a:rPr lang="en-US" sz="2400" dirty="0"/>
              <a:t>What “gift” do you feel like you could give to Program Review?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Collection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Release Time / PLCs</a:t>
            </a:r>
          </a:p>
          <a:p>
            <a:r>
              <a:rPr lang="en-US" dirty="0" smtClean="0"/>
              <a:t>Black Box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70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Surprise!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8153400" cy="10666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Think back on what we did in this session. 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77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easy was this? </a:t>
            </a:r>
          </a:p>
          <a:p>
            <a:endParaRPr lang="en-US" dirty="0"/>
          </a:p>
          <a:p>
            <a:r>
              <a:rPr lang="en-US" dirty="0" smtClean="0"/>
              <a:t>Can </a:t>
            </a:r>
            <a:r>
              <a:rPr lang="en-US" smtClean="0"/>
              <a:t>you complete all </a:t>
            </a:r>
            <a:r>
              <a:rPr lang="en-US" dirty="0" smtClean="0"/>
              <a:t>of Standards 1 &amp; 2 in your next writing lesson?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5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57736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Combining</a:t>
            </a:r>
            <a:br>
              <a:rPr lang="en-US" dirty="0" smtClean="0"/>
            </a:br>
            <a:r>
              <a:rPr lang="en-US" dirty="0" smtClean="0"/>
              <a:t> Passion and practicality for program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06150" cy="1752600"/>
          </a:xfrm>
        </p:spPr>
        <p:txBody>
          <a:bodyPr>
            <a:normAutofit/>
          </a:bodyPr>
          <a:lstStyle/>
          <a:p>
            <a:r>
              <a:rPr lang="en-US" dirty="0"/>
              <a:t>Lindsay Johnson</a:t>
            </a:r>
          </a:p>
          <a:p>
            <a:r>
              <a:rPr lang="en-US" dirty="0" smtClean="0"/>
              <a:t>Leslie Workman</a:t>
            </a:r>
          </a:p>
          <a:p>
            <a:r>
              <a:rPr lang="en-US" dirty="0" smtClean="0"/>
              <a:t>Brandie Trent</a:t>
            </a:r>
          </a:p>
        </p:txBody>
      </p:sp>
    </p:spTree>
    <p:extLst>
      <p:ext uri="{BB962C8B-B14F-4D97-AF65-F5344CB8AC3E}">
        <p14:creationId xmlns:p14="http://schemas.microsoft.com/office/powerpoint/2010/main" val="21975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Think – Pair – Share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sz="4800" dirty="0" smtClean="0">
              <a:solidFill>
                <a:schemeClr val="accent1"/>
              </a:solidFill>
            </a:endParaRPr>
          </a:p>
          <a:p>
            <a:pPr marL="36576" indent="0">
              <a:buNone/>
            </a:pPr>
            <a:r>
              <a:rPr lang="en-US" sz="4800" dirty="0" smtClean="0">
                <a:solidFill>
                  <a:schemeClr val="accent1"/>
                </a:solidFill>
              </a:rPr>
              <a:t>Turn to your partner </a:t>
            </a:r>
            <a:r>
              <a:rPr lang="en-US" sz="4800" dirty="0" smtClean="0">
                <a:solidFill>
                  <a:schemeClr val="accent1"/>
                </a:solidFill>
              </a:rPr>
              <a:t>and share </a:t>
            </a:r>
            <a:r>
              <a:rPr lang="en-US" sz="4800" dirty="0" smtClean="0">
                <a:solidFill>
                  <a:schemeClr val="accent1"/>
                </a:solidFill>
              </a:rPr>
              <a:t>your responses to the bell ringer. 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9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468562"/>
          </a:xfrm>
        </p:spPr>
        <p:txBody>
          <a:bodyPr>
            <a:normAutofit/>
          </a:bodyPr>
          <a:lstStyle/>
          <a:p>
            <a:r>
              <a:rPr lang="en-US" dirty="0" smtClean="0"/>
              <a:t>What does a quality </a:t>
            </a:r>
            <a:br>
              <a:rPr lang="en-US" dirty="0" smtClean="0"/>
            </a:br>
            <a:r>
              <a:rPr lang="en-US" dirty="0" smtClean="0"/>
              <a:t>writing lesson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76600"/>
            <a:ext cx="3657600" cy="2849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Take a few minutes to jot down your thoughts based on what you already know about the Writing Program Review.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3276600"/>
            <a:ext cx="3657600" cy="2849563"/>
          </a:xfrm>
        </p:spPr>
        <p:txBody>
          <a:bodyPr>
            <a:normAutofit fontScale="92500"/>
          </a:bodyPr>
          <a:lstStyle/>
          <a:p>
            <a:r>
              <a:rPr lang="en-US" dirty="0"/>
              <a:t>Use </a:t>
            </a:r>
            <a:r>
              <a:rPr lang="en-US" dirty="0" smtClean="0"/>
              <a:t>the QR Code or the </a:t>
            </a:r>
            <a:r>
              <a:rPr lang="en-US" dirty="0"/>
              <a:t>link provided </a:t>
            </a:r>
            <a:r>
              <a:rPr lang="en-US" dirty="0" smtClean="0"/>
              <a:t>below to </a:t>
            </a:r>
            <a:r>
              <a:rPr lang="en-US" dirty="0"/>
              <a:t>review the rubric </a:t>
            </a:r>
            <a:r>
              <a:rPr lang="en-US" dirty="0">
                <a:hlinkClick r:id="rId3"/>
              </a:rPr>
              <a:t>http://education.ky.gov/curriculum/pgmrev/Pages/default.aspx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2431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7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Creation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976866"/>
              </p:ext>
            </p:extLst>
          </p:nvPr>
        </p:nvGraphicFramePr>
        <p:xfrm>
          <a:off x="457200" y="1600200"/>
          <a:ext cx="7284720" cy="25958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046480"/>
                <a:gridCol w="175768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Distinguished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Apprentice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61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Review Self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Describe a writing assignment/activity that you use in your classroom or have submitted for Writing Program Review Evidence.</a:t>
            </a:r>
          </a:p>
          <a:p>
            <a:endParaRPr lang="en-US" dirty="0" smtClean="0"/>
          </a:p>
          <a:p>
            <a:r>
              <a:rPr lang="en-US" dirty="0" smtClean="0"/>
              <a:t>Compare the activity from your classroom to the rubric that we just created. Use your self-assessment sheet.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5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Trade </a:t>
            </a:r>
            <a:r>
              <a:rPr lang="en-US" dirty="0"/>
              <a:t>w</a:t>
            </a:r>
            <a:r>
              <a:rPr lang="en-US" dirty="0" smtClean="0"/>
              <a:t>riting </a:t>
            </a:r>
            <a:r>
              <a:rPr lang="en-US" dirty="0"/>
              <a:t>a</a:t>
            </a:r>
            <a:r>
              <a:rPr lang="en-US" dirty="0" smtClean="0"/>
              <a:t>ctivities with someone next to you and complete the peer review on the back of your self assessment for your partner.</a:t>
            </a:r>
          </a:p>
          <a:p>
            <a:endParaRPr lang="en-US" dirty="0"/>
          </a:p>
          <a:p>
            <a:r>
              <a:rPr lang="en-US" dirty="0" smtClean="0"/>
              <a:t>Discuss your findings with each other.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6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Organizing 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144963"/>
          </a:xfrm>
        </p:spPr>
        <p:txBody>
          <a:bodyPr/>
          <a:lstStyle/>
          <a:p>
            <a:r>
              <a:rPr lang="en-US" dirty="0" smtClean="0"/>
              <a:t>In the Classroom</a:t>
            </a:r>
          </a:p>
          <a:p>
            <a:r>
              <a:rPr lang="en-US" dirty="0" smtClean="0"/>
              <a:t>In the School</a:t>
            </a:r>
          </a:p>
          <a:p>
            <a:r>
              <a:rPr lang="en-US" dirty="0" smtClean="0"/>
              <a:t>Being Practical </a:t>
            </a:r>
          </a:p>
          <a:p>
            <a:r>
              <a:rPr lang="en-US" dirty="0" smtClean="0"/>
              <a:t>Making it fit what </a:t>
            </a:r>
            <a:r>
              <a:rPr lang="en-US" dirty="0"/>
              <a:t>y</a:t>
            </a:r>
            <a:r>
              <a:rPr lang="en-US" dirty="0" smtClean="0"/>
              <a:t>ou ALREADY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68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folder!!!</a:t>
            </a:r>
          </a:p>
          <a:p>
            <a:endParaRPr lang="en-US" dirty="0" smtClean="0"/>
          </a:p>
          <a:p>
            <a:r>
              <a:rPr lang="en-US" dirty="0" smtClean="0"/>
              <a:t>Evidence Cover Sheet </a:t>
            </a:r>
            <a:endParaRPr lang="en-US" dirty="0"/>
          </a:p>
          <a:p>
            <a:pPr lvl="1"/>
            <a:r>
              <a:rPr lang="en-US" dirty="0" smtClean="0"/>
              <a:t>Fill Out While Kids Are Working</a:t>
            </a:r>
          </a:p>
          <a:p>
            <a:endParaRPr lang="en-US" dirty="0" smtClean="0"/>
          </a:p>
          <a:p>
            <a:r>
              <a:rPr lang="en-US" dirty="0" smtClean="0"/>
              <a:t>Pictures are your BFF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1087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455</Words>
  <Application>Microsoft Office PowerPoint</Application>
  <PresentationFormat>On-screen Show (4:3)</PresentationFormat>
  <Paragraphs>85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Welcome!</vt:lpstr>
      <vt:lpstr>Combining  Passion and practicality for program review</vt:lpstr>
      <vt:lpstr>Think – Pair – Share</vt:lpstr>
      <vt:lpstr>What does a quality  writing lesson look like?</vt:lpstr>
      <vt:lpstr>Rubric Creation</vt:lpstr>
      <vt:lpstr>Program Review Self Assessment</vt:lpstr>
      <vt:lpstr>Peer Review</vt:lpstr>
      <vt:lpstr>Organizing Program Review</vt:lpstr>
      <vt:lpstr>In Your Classroom</vt:lpstr>
      <vt:lpstr>In Your School</vt:lpstr>
      <vt:lpstr>Surprise!  Exit Ticket</vt:lpstr>
      <vt:lpstr>Closure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Information That You Can Actually Use</dc:title>
  <dc:creator>Leslie Workman</dc:creator>
  <cp:lastModifiedBy>Leslie Workman</cp:lastModifiedBy>
  <cp:revision>13</cp:revision>
  <dcterms:created xsi:type="dcterms:W3CDTF">2014-11-05T22:07:31Z</dcterms:created>
  <dcterms:modified xsi:type="dcterms:W3CDTF">2015-02-23T15:57:24Z</dcterms:modified>
</cp:coreProperties>
</file>